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309" r:id="rId6"/>
    <p:sldId id="323" r:id="rId7"/>
    <p:sldId id="310" r:id="rId8"/>
    <p:sldId id="325" r:id="rId9"/>
    <p:sldId id="326" r:id="rId10"/>
    <p:sldId id="327" r:id="rId11"/>
    <p:sldId id="318" r:id="rId12"/>
    <p:sldId id="319" r:id="rId13"/>
    <p:sldId id="320" r:id="rId14"/>
    <p:sldId id="331" r:id="rId15"/>
    <p:sldId id="332" r:id="rId16"/>
    <p:sldId id="333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6E7A"/>
    <a:srgbClr val="EFA7CB"/>
    <a:srgbClr val="E3DA47"/>
    <a:srgbClr val="73CBB5"/>
    <a:srgbClr val="C2BDC3"/>
    <a:srgbClr val="6B93CA"/>
    <a:srgbClr val="EF8A5C"/>
    <a:srgbClr val="59BBE0"/>
    <a:srgbClr val="B1A0CD"/>
    <a:srgbClr val="C0B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A49554-D8F3-416C-91FB-0D38A931D4F9}" v="51" dt="2023-04-03T19:59:43.8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05" autoAdjust="0"/>
    <p:restoredTop sz="93741" autoAdjust="0"/>
  </p:normalViewPr>
  <p:slideViewPr>
    <p:cSldViewPr snapToGrid="0">
      <p:cViewPr varScale="1">
        <p:scale>
          <a:sx n="105" d="100"/>
          <a:sy n="105" d="100"/>
        </p:scale>
        <p:origin x="216" y="96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0" d="100"/>
        <a:sy n="7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18EB1-FF96-47AA-9A30-F1BFF2FFD1F7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75FB2-D12E-4669-8522-D3E2C7E6D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A361-7934-4769-9B16-8A939698742C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E0B9-48E4-499D-93B2-B07D003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870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90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128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058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3492AC-2023-4442-AF40-53B11C2E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5966" y="1008063"/>
            <a:ext cx="5120640" cy="2054388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3105163"/>
            <a:ext cx="3167636" cy="64767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rke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6C6CB5-A7CF-4AA0-8E61-3C46EFA04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24" y="4572000"/>
            <a:ext cx="12188952" cy="2286000"/>
          </a:xfrm>
          <a:solidFill>
            <a:schemeClr val="accent6"/>
          </a:solidFill>
        </p:spPr>
        <p:txBody>
          <a:bodyPr anchor="b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305" y="1696389"/>
            <a:ext cx="3210331" cy="3647605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lIns="91440" tIns="45720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2750695"/>
            <a:ext cx="2743200" cy="246588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16628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5548" y="2750695"/>
            <a:ext cx="2743200" cy="246588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48764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77130" y="2750695"/>
            <a:ext cx="2743200" cy="246588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8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rke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6593" y="2207455"/>
            <a:ext cx="1351811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8516B14-EF29-444F-82DA-19F5011C7DD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66592" y="3559605"/>
            <a:ext cx="1353313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  <a:endParaRPr lang="en-ZA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FDD67D8-D69E-405B-825C-A9AF88C1A8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66592" y="4905756"/>
            <a:ext cx="1353314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3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3354A33-C884-44F0-A320-DF2EBA500D1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371600" y="2202883"/>
            <a:ext cx="1106424" cy="1106424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7AF29B8F-D39A-4F3A-909A-9D298FB7224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371600" y="3555033"/>
            <a:ext cx="1106424" cy="1106424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83A1C8AA-5F7D-4C12-9724-97F4B72D8A7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371600" y="4901184"/>
            <a:ext cx="1106424" cy="1106424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9BE8230-B656-44E2-9319-E146412504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3048" y="220745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/>
            <a:r>
              <a:rPr lang="en-ZA" dirty="0"/>
              <a:t>Section Header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ADD189D-5EFF-456A-9AEB-E8DB345274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813048" y="355960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/>
            <a:r>
              <a:rPr lang="en-ZA" dirty="0"/>
              <a:t>Section Header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53862BA6-E42C-4C58-871B-8705122D668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813048" y="4905756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/>
            <a:r>
              <a:rPr lang="en-ZA" dirty="0"/>
              <a:t>Section Header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1F9D630-F36F-43B5-B6A8-62245E084CA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70648" y="220745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  <a:endParaRPr lang="en-ZA" dirty="0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C670C5D6-AD2E-415C-BAFE-A8239C15159E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7470648" y="355960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  <a:endParaRPr lang="en-ZA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26DDBF97-B5FA-415C-9E0D-A4A556C40805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7470648" y="4905756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  <a:endParaRPr lang="en-ZA" dirty="0"/>
          </a:p>
        </p:txBody>
      </p:sp>
      <p:sp>
        <p:nvSpPr>
          <p:cNvPr id="17" name="Date Placeholder 1">
            <a:extLst>
              <a:ext uri="{FF2B5EF4-FFF2-40B4-BE49-F238E27FC236}">
                <a16:creationId xmlns:a16="http://schemas.microsoft.com/office/drawing/2014/main" id="{8408DD66-4FD2-41B2-AD2E-24ADA0398198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1540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2992" y="2232908"/>
            <a:ext cx="2194560" cy="27432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728" y="3494402"/>
            <a:ext cx="2194560" cy="274320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10732" y="3494402"/>
            <a:ext cx="2194560" cy="274320"/>
          </a:xfrm>
        </p:spPr>
        <p:txBody>
          <a:bodyPr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2992" y="5287722"/>
            <a:ext cx="2194560" cy="27432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F7357E-EB66-4B24-BD83-CDF02BFE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7923" y="2586939"/>
            <a:ext cx="10677317" cy="2637195"/>
            <a:chOff x="767923" y="2586939"/>
            <a:chExt cx="10677317" cy="2637195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5CC96AF-1ECA-45C5-A903-6341850289F9}"/>
                </a:ext>
              </a:extLst>
            </p:cNvPr>
            <p:cNvSpPr/>
            <p:nvPr userDrawn="1"/>
          </p:nvSpPr>
          <p:spPr>
            <a:xfrm>
              <a:off x="6098501" y="2586991"/>
              <a:ext cx="46095" cy="1231565"/>
            </a:xfrm>
            <a:custGeom>
              <a:avLst/>
              <a:gdLst>
                <a:gd name="connsiteX0" fmla="*/ 375 w 46095"/>
                <a:gd name="connsiteY0" fmla="*/ 0 h 1231565"/>
                <a:gd name="connsiteX1" fmla="*/ 46095 w 46095"/>
                <a:gd name="connsiteY1" fmla="*/ 114776 h 1231565"/>
                <a:gd name="connsiteX2" fmla="*/ 46095 w 46095"/>
                <a:gd name="connsiteY2" fmla="*/ 1231565 h 1231565"/>
                <a:gd name="connsiteX3" fmla="*/ 0 w 46095"/>
                <a:gd name="connsiteY3" fmla="*/ 1231565 h 1231565"/>
                <a:gd name="connsiteX4" fmla="*/ 0 w 46095"/>
                <a:gd name="connsiteY4" fmla="*/ 942 h 1231565"/>
                <a:gd name="connsiteX5" fmla="*/ 375 w 46095"/>
                <a:gd name="connsiteY5" fmla="*/ 0 h 123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095" h="1231565">
                  <a:moveTo>
                    <a:pt x="375" y="0"/>
                  </a:moveTo>
                  <a:lnTo>
                    <a:pt x="46095" y="114776"/>
                  </a:lnTo>
                  <a:lnTo>
                    <a:pt x="46095" y="1231565"/>
                  </a:lnTo>
                  <a:lnTo>
                    <a:pt x="0" y="1231565"/>
                  </a:lnTo>
                  <a:lnTo>
                    <a:pt x="0" y="942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7574821-21A4-483A-9824-B9CB9EC4B770}"/>
                </a:ext>
              </a:extLst>
            </p:cNvPr>
            <p:cNvSpPr/>
            <p:nvPr userDrawn="1"/>
          </p:nvSpPr>
          <p:spPr>
            <a:xfrm>
              <a:off x="6053156" y="3818555"/>
              <a:ext cx="45345" cy="97190"/>
            </a:xfrm>
            <a:custGeom>
              <a:avLst/>
              <a:gdLst>
                <a:gd name="connsiteX0" fmla="*/ 0 w 45345"/>
                <a:gd name="connsiteY0" fmla="*/ 0 h 97190"/>
                <a:gd name="connsiteX1" fmla="*/ 45345 w 45345"/>
                <a:gd name="connsiteY1" fmla="*/ 0 h 97190"/>
                <a:gd name="connsiteX2" fmla="*/ 45345 w 45345"/>
                <a:gd name="connsiteY2" fmla="*/ 97190 h 97190"/>
                <a:gd name="connsiteX3" fmla="*/ 0 w 45345"/>
                <a:gd name="connsiteY3" fmla="*/ 97190 h 97190"/>
                <a:gd name="connsiteX4" fmla="*/ 0 w 45345"/>
                <a:gd name="connsiteY4" fmla="*/ 0 h 9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45" h="97190">
                  <a:moveTo>
                    <a:pt x="0" y="0"/>
                  </a:moveTo>
                  <a:lnTo>
                    <a:pt x="45345" y="0"/>
                  </a:lnTo>
                  <a:lnTo>
                    <a:pt x="45345" y="97190"/>
                  </a:lnTo>
                  <a:lnTo>
                    <a:pt x="0" y="97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8C191E1-94CD-4DEF-9125-7E667370926A}"/>
                </a:ext>
              </a:extLst>
            </p:cNvPr>
            <p:cNvSpPr/>
            <p:nvPr userDrawn="1"/>
          </p:nvSpPr>
          <p:spPr>
            <a:xfrm>
              <a:off x="6098500" y="2586939"/>
              <a:ext cx="111238" cy="1231616"/>
            </a:xfrm>
            <a:custGeom>
              <a:avLst/>
              <a:gdLst>
                <a:gd name="connsiteX0" fmla="*/ 0 w 111238"/>
                <a:gd name="connsiteY0" fmla="*/ 0 h 1231616"/>
                <a:gd name="connsiteX1" fmla="*/ 111238 w 111238"/>
                <a:gd name="connsiteY1" fmla="*/ 0 h 1231616"/>
                <a:gd name="connsiteX2" fmla="*/ 111238 w 111238"/>
                <a:gd name="connsiteY2" fmla="*/ 1231616 h 1231616"/>
                <a:gd name="connsiteX3" fmla="*/ 46095 w 111238"/>
                <a:gd name="connsiteY3" fmla="*/ 1231616 h 1231616"/>
                <a:gd name="connsiteX4" fmla="*/ 46095 w 111238"/>
                <a:gd name="connsiteY4" fmla="*/ 114827 h 1231616"/>
                <a:gd name="connsiteX5" fmla="*/ 375 w 111238"/>
                <a:gd name="connsiteY5" fmla="*/ 51 h 1231616"/>
                <a:gd name="connsiteX6" fmla="*/ 0 w 111238"/>
                <a:gd name="connsiteY6" fmla="*/ 993 h 1231616"/>
                <a:gd name="connsiteX7" fmla="*/ 0 w 111238"/>
                <a:gd name="connsiteY7" fmla="*/ 0 h 123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238" h="1231616">
                  <a:moveTo>
                    <a:pt x="0" y="0"/>
                  </a:moveTo>
                  <a:lnTo>
                    <a:pt x="111238" y="0"/>
                  </a:lnTo>
                  <a:lnTo>
                    <a:pt x="111238" y="1231616"/>
                  </a:lnTo>
                  <a:lnTo>
                    <a:pt x="46095" y="1231616"/>
                  </a:lnTo>
                  <a:lnTo>
                    <a:pt x="46095" y="114827"/>
                  </a:lnTo>
                  <a:lnTo>
                    <a:pt x="375" y="51"/>
                  </a:lnTo>
                  <a:lnTo>
                    <a:pt x="0" y="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E6DEF02-ADC5-487F-AA38-28AE410EBEB1}"/>
                </a:ext>
              </a:extLst>
            </p:cNvPr>
            <p:cNvSpPr/>
            <p:nvPr userDrawn="1"/>
          </p:nvSpPr>
          <p:spPr>
            <a:xfrm>
              <a:off x="6053156" y="2587933"/>
              <a:ext cx="36576" cy="12620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F5BD053-8127-4207-8BB6-88934D1FE4A5}"/>
                </a:ext>
              </a:extLst>
            </p:cNvPr>
            <p:cNvSpPr/>
            <p:nvPr userDrawn="1"/>
          </p:nvSpPr>
          <p:spPr>
            <a:xfrm>
              <a:off x="767923" y="3818556"/>
              <a:ext cx="5349240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CFD50B-0B31-48EB-8D44-673C8CEC29B7}"/>
                </a:ext>
              </a:extLst>
            </p:cNvPr>
            <p:cNvSpPr/>
            <p:nvPr userDrawn="1"/>
          </p:nvSpPr>
          <p:spPr>
            <a:xfrm>
              <a:off x="6117163" y="3818554"/>
              <a:ext cx="5328077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715010-62CF-4E58-992F-47427FCB0C02}"/>
                </a:ext>
              </a:extLst>
            </p:cNvPr>
            <p:cNvSpPr/>
            <p:nvPr userDrawn="1"/>
          </p:nvSpPr>
          <p:spPr>
            <a:xfrm>
              <a:off x="6053155" y="3852534"/>
              <a:ext cx="36576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7" name="Date Placeholder 1">
            <a:extLst>
              <a:ext uri="{FF2B5EF4-FFF2-40B4-BE49-F238E27FC236}">
                <a16:creationId xmlns:a16="http://schemas.microsoft.com/office/drawing/2014/main" id="{17311117-A0EF-438B-BF68-75DF09D8504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7803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9924"/>
          </a:xfrm>
        </p:spPr>
        <p:txBody>
          <a:bodyPr bIns="91440" anchor="b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FDD847D-284F-43B9-91A9-0A2AE4977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426525"/>
            <a:ext cx="10515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7280" y="2458260"/>
            <a:ext cx="3200400" cy="731520"/>
          </a:xfrm>
          <a:solidFill>
            <a:schemeClr val="accent2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91440" rIns="18288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25274" y="2458260"/>
            <a:ext cx="3200400" cy="731520"/>
          </a:xfrm>
          <a:solidFill>
            <a:schemeClr val="accent2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26864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53269" y="2458260"/>
            <a:ext cx="3200400" cy="731520"/>
          </a:xfrm>
          <a:solidFill>
            <a:schemeClr val="accent2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56448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863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D8E1C1-2F29-4EF8-B7B9-75E2DC5049C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850" y="1426525"/>
            <a:ext cx="10515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6438" y="2071688"/>
            <a:ext cx="5029200" cy="4572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438" y="2641555"/>
            <a:ext cx="5029200" cy="34747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7475" y="2071688"/>
            <a:ext cx="5029200" cy="4572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7475" y="2641555"/>
            <a:ext cx="50292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A8B6EDEE-DE90-436D-BFA9-9709BE86FD0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accent3"/>
          </a:solidFill>
          <a:ln>
            <a:noFill/>
          </a:ln>
        </p:spPr>
        <p:txBody>
          <a:bodyPr tIns="36000" anchor="ctr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Item Title</a:t>
            </a:r>
            <a:endParaRPr lang="en-ZA" dirty="0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FBFE975-0A80-48E8-AA52-A4674F3B96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8BD9D56F-24FE-4F7D-8E40-A0D0AC7197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D46B7BD9-7D98-4035-8A5E-463BD7C3BF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8AA70B58-94EB-4879-8CBB-F170B13437D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7309DED8-0AF6-493B-A2EC-E3C6524C403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634511C9-82EE-4918-850A-C11AB497D8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9DFB519F-3772-4743-A8B2-EE749BE7907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FF1ED3A9-45CD-4A8C-94E6-BFD948CC06A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DF614219-217C-4657-8BF6-1BDE7D2907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CF5EB19D-BC9E-40FA-BC6F-DA9B98DA7DC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1E8B9B06-EF32-482E-A7E7-C1BAFE1A45D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243085E-635F-44B9-A90B-BCE5763AD3E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5E2D6E88-5F8C-4406-9211-D4A50B968BA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CC994534-ACB6-4B33-A7F8-59ED88636D9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BFBFB5AF-B984-48A4-A2D5-B0F9A7168B9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5920D2EA-A217-4744-834D-D00BD41BD38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FD2FC71C-590D-4C50-9D20-D98F73D8442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AD895D25-09BE-492D-944C-8B0E710ADF1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F6192086-61CF-42A5-905D-851D1EEBC25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FD1AF556-814F-4B48-B1F0-29450A00904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EEEE7A48-BA7F-4AD6-948F-8AF34748D3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1ECC3963-8620-45EA-8E9B-B5ED79CD7A4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8A5FB4BB-2FEF-496A-8E3A-C4D43AE0498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A7187E67-FC95-4CA0-9570-815E315916E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D03EF82F-F37F-48CB-A978-E3BAD66F5C7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5F250D41-02CE-4633-9E26-F722FCA110B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1E3559-68CA-437E-BD12-A9953AE1E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0445" y="4069080"/>
            <a:ext cx="10332720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ate Placeholder 1">
            <a:extLst>
              <a:ext uri="{FF2B5EF4-FFF2-40B4-BE49-F238E27FC236}">
                <a16:creationId xmlns:a16="http://schemas.microsoft.com/office/drawing/2014/main" id="{62C0F98D-B2D7-4EDC-ADD0-9B61A901FCEA}"/>
              </a:ext>
            </a:extLst>
          </p:cNvPr>
          <p:cNvSpPr>
            <a:spLocks noGrp="1"/>
          </p:cNvSpPr>
          <p:nvPr>
            <p:ph type="dt" sz="half" idx="6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42866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5925"/>
            <a:ext cx="10515600" cy="40970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8402"/>
            <a:ext cx="2286000" cy="356616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5359799"/>
            <a:ext cx="2286000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5743005"/>
            <a:ext cx="22860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8798"/>
            <a:ext cx="2286000" cy="356616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5360195"/>
            <a:ext cx="2286000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5743401"/>
            <a:ext cx="22860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8402"/>
            <a:ext cx="2286000" cy="356616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5360195"/>
            <a:ext cx="2286000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5743401"/>
            <a:ext cx="22860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8798"/>
            <a:ext cx="2286000" cy="356616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5360195"/>
            <a:ext cx="2286000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5743401"/>
            <a:ext cx="22860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7141"/>
            <a:ext cx="2286000" cy="155448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3323013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3610807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7537"/>
            <a:ext cx="2286000" cy="155448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3323409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3611203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7141"/>
            <a:ext cx="2286000" cy="155448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3323013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3610807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7141"/>
            <a:ext cx="2286000" cy="155448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3323013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3610807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27688D91-F8AA-4C0A-BF29-90F8FE202DA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325219" y="4131915"/>
            <a:ext cx="2286000" cy="155448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D9AECBF7-0508-4905-9DF6-C0FF9D9ADA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5219" y="5737787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A7F920A3-CA67-4CD0-A639-1CE803DE26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25219" y="6025581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463E2C69-9A20-4A90-8F45-4EE6CFD469B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743740" y="4132311"/>
            <a:ext cx="2286000" cy="155448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D33409A7-C60B-4AD7-AFDF-23C2F042CE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43740" y="5738183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4870155B-647D-44E9-AE54-24D2BB2404B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43740" y="6025977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Picture Placeholder 6">
            <a:extLst>
              <a:ext uri="{FF2B5EF4-FFF2-40B4-BE49-F238E27FC236}">
                <a16:creationId xmlns:a16="http://schemas.microsoft.com/office/drawing/2014/main" id="{3876D40F-6DE8-45F1-B56E-986312109BA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62261" y="4131915"/>
            <a:ext cx="2286000" cy="155448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A39ABE-EF7B-477F-A346-C5CDA9F5D6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62261" y="5737787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7787A6CA-4AF6-46F5-BA39-50F328D9A8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2261" y="6025581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3" name="Picture Placeholder 6">
            <a:extLst>
              <a:ext uri="{FF2B5EF4-FFF2-40B4-BE49-F238E27FC236}">
                <a16:creationId xmlns:a16="http://schemas.microsoft.com/office/drawing/2014/main" id="{EC171A7C-639D-47C1-A626-7E4772629B2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580782" y="4131915"/>
            <a:ext cx="2286000" cy="155448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674313BD-D2AD-4F0E-96FE-469C176818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80782" y="5737787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7141AE4E-36D0-4176-9FCB-E580378893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80782" y="6025581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401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1F6AC7C-4EFC-4C76-8784-963130151FD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137509" y="1859777"/>
            <a:ext cx="1819656" cy="15179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AED95B-59A7-4359-BD74-24F920F71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8637" y="3444752"/>
            <a:ext cx="2057400" cy="64008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86DAE13-A93D-453A-8164-3F1E97F8F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4480" y="4110604"/>
            <a:ext cx="2057400" cy="365760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FD2C3F4-5FD0-4B09-A5D5-7365D61084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4480" y="4483110"/>
            <a:ext cx="2057400" cy="9144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28" name="Content Placeholder 13">
            <a:extLst>
              <a:ext uri="{FF2B5EF4-FFF2-40B4-BE49-F238E27FC236}">
                <a16:creationId xmlns:a16="http://schemas.microsoft.com/office/drawing/2014/main" id="{7BF6ABBB-7B41-4F0C-8416-9C72862D93C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859487" y="1859777"/>
            <a:ext cx="1819656" cy="15179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E1B58033-4461-43F1-8E7C-C6E5988BD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40615" y="3444752"/>
            <a:ext cx="2057400" cy="64008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80CE999C-FC94-4BF1-BBCE-0A3A934097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6458" y="4110604"/>
            <a:ext cx="2057400" cy="365760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6AFDE949-FC25-431E-8298-75F5A7B83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56458" y="4483110"/>
            <a:ext cx="2057400" cy="9144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29" name="Content Placeholder 13">
            <a:extLst>
              <a:ext uri="{FF2B5EF4-FFF2-40B4-BE49-F238E27FC236}">
                <a16:creationId xmlns:a16="http://schemas.microsoft.com/office/drawing/2014/main" id="{426B07AE-648A-4C6E-8FE4-B8C6D4A1B42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549780" y="1859777"/>
            <a:ext cx="1819656" cy="15179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BAB49F71-4118-47B2-B571-8DC9A3E94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0908" y="3444752"/>
            <a:ext cx="2057400" cy="64008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E6D674D8-A1E4-4A7E-929B-32FBA30823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0908" y="4110604"/>
            <a:ext cx="2057400" cy="365760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18E1E8CE-0AA4-4E2F-8DD0-006946935A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0908" y="4483110"/>
            <a:ext cx="2057400" cy="9144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42" name="Content Placeholder 13">
            <a:extLst>
              <a:ext uri="{FF2B5EF4-FFF2-40B4-BE49-F238E27FC236}">
                <a16:creationId xmlns:a16="http://schemas.microsoft.com/office/drawing/2014/main" id="{0C1E203C-1E7A-4194-97B0-B477E6F3723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264601" y="1859777"/>
            <a:ext cx="1819656" cy="15179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C03A45F5-F36F-429B-9C83-90B1DB716F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45729" y="3444752"/>
            <a:ext cx="2057400" cy="64008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6A7CD68A-F84C-4F36-A46D-DB7BA329AB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5729" y="4110604"/>
            <a:ext cx="2057400" cy="365760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E67019EA-0584-46F5-BDB3-D2B3C717B0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5729" y="4483110"/>
            <a:ext cx="2057400" cy="9144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EA36FF-A158-49B3-9C17-39C94920B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617" y="179270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F42D5D-9DBF-475A-BC06-666D080D3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80595" y="1800726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AEDC3F-C3D2-4184-860D-65645BBD6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70888" y="180072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227352-6F71-4914-9AB1-AB4448667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5709" y="182077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89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C593254-CE4F-4114-A997-06CBC039F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365125"/>
            <a:ext cx="7287768" cy="1325563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7DBF41-B4A1-4B29-B32C-DDF5058C12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000" y="1941230"/>
            <a:ext cx="9144000" cy="228600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42D9A9-D2E2-42FD-945D-1EF6DC4351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4448" y="4407408"/>
            <a:ext cx="7287768" cy="137160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067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84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anchor="ctr" anchorCtr="0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5637276" cy="411480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6B717642-3C5E-4830-BCBC-E7FAE8B779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90524"/>
            <a:ext cx="5637276" cy="411480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83FC01-0C03-4607-B5EA-8C230EA7CA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2000"/>
              </a:lnSpc>
              <a:buNone/>
              <a:defRPr sz="1600"/>
            </a:lvl1pPr>
            <a:lvl2pPr marL="457200" indent="0">
              <a:lnSpc>
                <a:spcPts val="2000"/>
              </a:lnSpc>
              <a:buNone/>
              <a:defRPr sz="1600"/>
            </a:lvl2pPr>
            <a:lvl3pPr marL="914400" indent="0">
              <a:lnSpc>
                <a:spcPts val="20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2000"/>
              </a:lnSpc>
              <a:buNone/>
              <a:defRPr sz="1600"/>
            </a:lvl4pPr>
            <a:lvl5pPr marL="1828800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221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11274552" cy="4171951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C910F3-1CC6-467F-A64A-2DDFE463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anchor="ctr" anchorCtr="0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550E3EA-37A2-40C0-A78F-3C0AB0F781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/>
            </a:lvl1pPr>
            <a:lvl2pPr marL="457200" indent="0">
              <a:lnSpc>
                <a:spcPts val="1800"/>
              </a:lnSpc>
              <a:buNone/>
              <a:defRPr sz="1600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1800"/>
              </a:lnSpc>
              <a:buNone/>
              <a:defRPr sz="1600"/>
            </a:lvl4pPr>
            <a:lvl5pPr marL="1828800" indent="0">
              <a:lnSpc>
                <a:spcPts val="18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3244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929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79566-C1F8-443D-A135-C6688984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CF363-F733-460B-9E71-BF70442A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0FA47-58F4-4B95-AD52-4EFE7977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49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2182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2557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86164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86913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086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13B5FF-9D53-4FD4-B752-22F188FA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083EC5-999D-4EF5-A22C-FD19C31D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15B34-3A95-488E-8DAD-34652A5B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497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97C18-82B5-4EB5-9010-63FFB7F53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5D6D-4906-4DAB-B1BA-9436026F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975A10-62C2-4D29-B192-A142562FE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58235-2C90-48E1-8A68-7413F783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CAF9B-D406-4E4F-B804-AF188F651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5FF7C-B4CA-48C1-B1A5-2AA329D3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ABB43-2086-4CDB-B2A4-E51E7D83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686" y="365125"/>
            <a:ext cx="9986601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8692" y="1912336"/>
            <a:ext cx="41148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3892" y="1874838"/>
            <a:ext cx="41148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08692" y="2388253"/>
            <a:ext cx="4114800" cy="91440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73892" y="2337741"/>
            <a:ext cx="4114800" cy="91440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518687" y="3608720"/>
            <a:ext cx="41148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3887" y="3571222"/>
            <a:ext cx="41148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18687" y="4084637"/>
            <a:ext cx="4114800" cy="91440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3887" y="4034125"/>
            <a:ext cx="4114800" cy="91440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A12F2D63-1E00-4379-A32F-B52857A502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71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365125"/>
            <a:ext cx="4602318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0" y="1691640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0" y="2093976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00" y="2962656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8000" y="3310128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462AFAF-169F-4E2A-AC00-6E86665954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70354" y="3931920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9FDE6BB6-DE86-4B19-B83F-5B83A89477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70354" y="4270248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B544474-29CA-4D8E-AC15-C05ABDF606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70354" y="4855464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7C778245-11E1-4B65-ADC1-E9D3DE34E5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70354" y="5193792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57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1C922A-9F54-409C-8C2C-90A55B890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00706" y="0"/>
            <a:ext cx="6095999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22" y="365125"/>
            <a:ext cx="5386078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4384" y="1566525"/>
            <a:ext cx="3401568" cy="3712464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922" y="1893053"/>
            <a:ext cx="22860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57506" y="1893053"/>
            <a:ext cx="22860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922" y="2368970"/>
            <a:ext cx="2286000" cy="13716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57506" y="2355956"/>
            <a:ext cx="2286000" cy="13716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19917" y="3843877"/>
            <a:ext cx="22860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7501" y="3843877"/>
            <a:ext cx="22860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917" y="4319794"/>
            <a:ext cx="2286000" cy="13716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7501" y="4306780"/>
            <a:ext cx="2286000" cy="13716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4785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37667359-6B2F-4D7C-932B-CE6A0E91C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23" name="Slide Number Placeholder 8">
            <a:extLst>
              <a:ext uri="{FF2B5EF4-FFF2-40B4-BE49-F238E27FC236}">
                <a16:creationId xmlns:a16="http://schemas.microsoft.com/office/drawing/2014/main" id="{C69C9BA9-6130-4098-A0A6-E1A00A3B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69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roblem &amp;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2pPr>
            <a:lvl3pPr marL="9144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3pPr>
            <a:lvl4pPr marL="13716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4pPr>
            <a:lvl5pPr marL="18288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06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1112" y="3513220"/>
            <a:ext cx="8682164" cy="1828799"/>
          </a:xfrm>
          <a:solidFill>
            <a:schemeClr val="accent3">
              <a:alpha val="90000"/>
            </a:schemeClr>
          </a:solidFill>
        </p:spPr>
        <p:txBody>
          <a:bodyPr lIns="1371600" tIns="0" bIns="0" anchor="ctr">
            <a:noAutofit/>
          </a:bodyPr>
          <a:lstStyle>
            <a:lvl1pPr algn="ct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9958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910104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Click icon to add picture</a:t>
            </a:r>
            <a:endParaRPr lang="en-Z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11096" y="4311688"/>
            <a:ext cx="2286000" cy="36000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2</a:t>
            </a:r>
            <a:endParaRPr lang="en-ZA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11096" y="4773703"/>
            <a:ext cx="2286000" cy="1005840"/>
          </a:xfrm>
        </p:spPr>
        <p:txBody>
          <a:bodyPr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51917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Click icon to add picture</a:t>
            </a:r>
            <a:endParaRPr lang="en-ZA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56048" y="4311688"/>
            <a:ext cx="2286000" cy="36000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3</a:t>
            </a:r>
            <a:endParaRPr lang="en-ZA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56048" y="4773703"/>
            <a:ext cx="2286000" cy="1005840"/>
          </a:xfrm>
        </p:spPr>
        <p:txBody>
          <a:bodyPr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993730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Click icon to add picture</a:t>
            </a:r>
            <a:endParaRPr lang="en-ZA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91856" y="4311688"/>
            <a:ext cx="2286000" cy="36000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4</a:t>
            </a:r>
            <a:endParaRPr lang="en-ZA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91856" y="4773703"/>
            <a:ext cx="2286000" cy="1005840"/>
          </a:xfrm>
        </p:spPr>
        <p:txBody>
          <a:bodyPr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6FCC4B1F-E859-43CC-8B33-EE155744227A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00680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72" y="365125"/>
            <a:ext cx="10193315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073" y="1853548"/>
            <a:ext cx="4572000" cy="64008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2073" y="2505075"/>
            <a:ext cx="4572000" cy="3200400"/>
          </a:xfrm>
        </p:spPr>
        <p:txBody>
          <a:bodyPr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4485" y="1853548"/>
            <a:ext cx="4572000" cy="640080"/>
          </a:xfrm>
          <a:noFill/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4485" y="2505075"/>
            <a:ext cx="4572000" cy="3200400"/>
          </a:xfrm>
        </p:spPr>
        <p:txBody>
          <a:bodyPr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82C2B31-DB43-4AEF-AA1E-62866E69E5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09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84" r:id="rId3"/>
    <p:sldLayoutId id="2147483671" r:id="rId4"/>
    <p:sldLayoutId id="2147483683" r:id="rId5"/>
    <p:sldLayoutId id="2147483667" r:id="rId6"/>
    <p:sldLayoutId id="2147483688" r:id="rId7"/>
    <p:sldLayoutId id="2147483673" r:id="rId8"/>
    <p:sldLayoutId id="2147483672" r:id="rId9"/>
    <p:sldLayoutId id="2147483669" r:id="rId10"/>
    <p:sldLayoutId id="2147483682" r:id="rId11"/>
    <p:sldLayoutId id="2147483663" r:id="rId12"/>
    <p:sldLayoutId id="2147483677" r:id="rId13"/>
    <p:sldLayoutId id="2147483653" r:id="rId14"/>
    <p:sldLayoutId id="2147483678" r:id="rId15"/>
    <p:sldLayoutId id="2147483650" r:id="rId16"/>
    <p:sldLayoutId id="2147483654" r:id="rId17"/>
    <p:sldLayoutId id="2147483681" r:id="rId18"/>
    <p:sldLayoutId id="2147483686" r:id="rId19"/>
    <p:sldLayoutId id="2147483690" r:id="rId20"/>
    <p:sldLayoutId id="2147483676" r:id="rId21"/>
    <p:sldLayoutId id="2147483680" r:id="rId22"/>
    <p:sldLayoutId id="2147483675" r:id="rId23"/>
    <p:sldLayoutId id="2147483652" r:id="rId24"/>
    <p:sldLayoutId id="2147483665" r:id="rId25"/>
    <p:sldLayoutId id="2147483655" r:id="rId26"/>
    <p:sldLayoutId id="2147483656" r:id="rId27"/>
    <p:sldLayoutId id="2147483657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emf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2BD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round a tab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6D548195-AAAE-47B0-1AAF-DF2992F8EC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3" t="21352" b="2698"/>
          <a:stretch/>
        </p:blipFill>
        <p:spPr>
          <a:xfrm>
            <a:off x="267680" y="0"/>
            <a:ext cx="1192432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512" y="803800"/>
            <a:ext cx="4965192" cy="1023875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latin typeface="Klinic Slab Bold" pitchFamily="2" charset="0"/>
              </a:rPr>
              <a:t>Selling into K-12: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DA45D6-47AA-3F36-FD95-5729DEE46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1041" y="-16933"/>
            <a:ext cx="603250" cy="577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3E4679-6C24-3092-ABC0-31BE4FF999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9432" y="808300"/>
            <a:ext cx="1786467" cy="28148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CE42794-B2BF-BE5B-E18D-2AB668F0F0DB}"/>
              </a:ext>
            </a:extLst>
          </p:cNvPr>
          <p:cNvSpPr txBox="1">
            <a:spLocks/>
          </p:cNvSpPr>
          <p:nvPr/>
        </p:nvSpPr>
        <p:spPr>
          <a:xfrm>
            <a:off x="667512" y="1461297"/>
            <a:ext cx="5632704" cy="7515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latin typeface="Klinic Slab Bold" pitchFamily="2" charset="0"/>
              </a:rPr>
              <a:t>Furniture Buying Process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0AD4A0FF-A4DB-37BB-7740-1DA806D28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0"/>
    </mc:Choice>
    <mc:Fallback>
      <p:transition spd="slow"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140157-91A8-FC3D-231F-259F8B230E83}"/>
              </a:ext>
            </a:extLst>
          </p:cNvPr>
          <p:cNvSpPr/>
          <p:nvPr/>
        </p:nvSpPr>
        <p:spPr>
          <a:xfrm>
            <a:off x="1" y="5248656"/>
            <a:ext cx="12192000" cy="1609344"/>
          </a:xfrm>
          <a:prstGeom prst="rect">
            <a:avLst/>
          </a:prstGeom>
          <a:solidFill>
            <a:srgbClr val="E3DA47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091DD-F2E6-43D6-BD3D-FDB5B294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2BDF52-E578-20AE-C91F-1596A056EC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43"/>
          <a:stretch/>
        </p:blipFill>
        <p:spPr>
          <a:xfrm>
            <a:off x="0" y="9144"/>
            <a:ext cx="12192000" cy="4917102"/>
          </a:xfrm>
          <a:prstGeom prst="rect">
            <a:avLst/>
          </a:prstGeom>
        </p:spPr>
      </p:pic>
      <p:pic>
        <p:nvPicPr>
          <p:cNvPr id="15" name="Picture Placeholder 12">
            <a:extLst>
              <a:ext uri="{FF2B5EF4-FFF2-40B4-BE49-F238E27FC236}">
                <a16:creationId xmlns:a16="http://schemas.microsoft.com/office/drawing/2014/main" id="{D7BD2E1C-018E-BF5B-E498-2ECDB76FC5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l="32765" r="3555"/>
          <a:stretch/>
        </p:blipFill>
        <p:spPr>
          <a:xfrm>
            <a:off x="9226297" y="4525368"/>
            <a:ext cx="2797302" cy="2196107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1F6F39-16CE-D437-106B-02AF2E9D8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8682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020"/>
    </mc:Choice>
    <mc:Fallback>
      <p:transition spd="slow" advTm="124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59E7F2-31B7-0135-CF79-BDAA3474E9B7}"/>
              </a:ext>
            </a:extLst>
          </p:cNvPr>
          <p:cNvCxnSpPr>
            <a:cxnSpLocks/>
          </p:cNvCxnSpPr>
          <p:nvPr/>
        </p:nvCxnSpPr>
        <p:spPr>
          <a:xfrm flipV="1">
            <a:off x="191442" y="6494791"/>
            <a:ext cx="0" cy="41148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3A9C35-8E99-B09E-AD6A-1B79ADD4E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058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15A774-51C9-877E-41A7-25A8081DF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913" y="5764853"/>
            <a:ext cx="1023938" cy="1023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52D536-D6AE-9329-E408-F3025A658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8559" y="5764854"/>
            <a:ext cx="1023938" cy="10239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D148BA-9144-A563-0B04-09A8D4A2B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66359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38"/>
    </mc:Choice>
    <mc:Fallback>
      <p:transition spd="slow" advTm="75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992705-E299-511C-EDF0-4BDF0D88ED20}"/>
              </a:ext>
            </a:extLst>
          </p:cNvPr>
          <p:cNvSpPr/>
          <p:nvPr/>
        </p:nvSpPr>
        <p:spPr>
          <a:xfrm>
            <a:off x="0" y="5093208"/>
            <a:ext cx="12192000" cy="1758832"/>
          </a:xfrm>
          <a:prstGeom prst="rect">
            <a:avLst/>
          </a:prstGeom>
          <a:solidFill>
            <a:srgbClr val="73CBB5">
              <a:alpha val="799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091DD-F2E6-43D6-BD3D-FDB5B294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572288-162B-8F47-8EB9-DFB292DB4024}"/>
              </a:ext>
            </a:extLst>
          </p:cNvPr>
          <p:cNvGrpSpPr/>
          <p:nvPr/>
        </p:nvGrpSpPr>
        <p:grpSpPr>
          <a:xfrm>
            <a:off x="0" y="99949"/>
            <a:ext cx="12192000" cy="4835100"/>
            <a:chOff x="0" y="0"/>
            <a:chExt cx="12192000" cy="48351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02791B-9ED7-6522-6B17-A21FC6E03D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0329"/>
            <a:stretch/>
          </p:blipFill>
          <p:spPr>
            <a:xfrm>
              <a:off x="0" y="0"/>
              <a:ext cx="12192000" cy="268833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491238F-674C-2D99-8A58-751261DFE8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8321"/>
            <a:stretch/>
          </p:blipFill>
          <p:spPr>
            <a:xfrm>
              <a:off x="0" y="2688336"/>
              <a:ext cx="12192000" cy="2146764"/>
            </a:xfrm>
            <a:prstGeom prst="rect">
              <a:avLst/>
            </a:prstGeom>
          </p:spPr>
        </p:pic>
      </p:grpSp>
      <p:pic>
        <p:nvPicPr>
          <p:cNvPr id="14" name="Picture 13" descr="A picture containing text, table, indoor, desk&#10;&#10;Description automatically generated">
            <a:extLst>
              <a:ext uri="{FF2B5EF4-FFF2-40B4-BE49-F238E27FC236}">
                <a16:creationId xmlns:a16="http://schemas.microsoft.com/office/drawing/2014/main" id="{1521602A-F1BE-775B-F3C2-A56EBF8C4C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3" t="4547" r="-2553" b="6298"/>
          <a:stretch/>
        </p:blipFill>
        <p:spPr>
          <a:xfrm>
            <a:off x="9340030" y="4416552"/>
            <a:ext cx="1997768" cy="230492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AE3157-F961-D7E1-CDFF-CBF4B2D993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01247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19"/>
    </mc:Choice>
    <mc:Fallback>
      <p:transition spd="slow" advTm="63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5B37D8C-996F-C121-B717-7EA4801F0104}"/>
              </a:ext>
            </a:extLst>
          </p:cNvPr>
          <p:cNvSpPr/>
          <p:nvPr/>
        </p:nvSpPr>
        <p:spPr>
          <a:xfrm>
            <a:off x="0" y="5330952"/>
            <a:ext cx="12192001" cy="1527048"/>
          </a:xfrm>
          <a:prstGeom prst="rect">
            <a:avLst/>
          </a:prstGeom>
          <a:solidFill>
            <a:srgbClr val="F06E7A">
              <a:alpha val="9901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091DD-F2E6-43D6-BD3D-FDB5B294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150F2A-9C8E-8082-D353-9C656B131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0624"/>
            <a:ext cx="12192000" cy="2349379"/>
          </a:xfrm>
          <a:prstGeom prst="rect">
            <a:avLst/>
          </a:prstGeom>
        </p:spPr>
      </p:pic>
      <p:pic>
        <p:nvPicPr>
          <p:cNvPr id="21" name="Picture Placeholder 11" descr="A picture containing text, person, table, indoor&#10;&#10;Description automatically generated">
            <a:extLst>
              <a:ext uri="{FF2B5EF4-FFF2-40B4-BE49-F238E27FC236}">
                <a16:creationId xmlns:a16="http://schemas.microsoft.com/office/drawing/2014/main" id="{2771EF2C-D01C-65A4-7AF3-B89B3DC76F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889" r="13889"/>
          <a:stretch>
            <a:fillRect/>
          </a:stretch>
        </p:blipFill>
        <p:spPr>
          <a:xfrm>
            <a:off x="7485239" y="2478696"/>
            <a:ext cx="4497972" cy="4151974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9042287-3B06-0BDE-AB0D-445526F88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2471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11"/>
    </mc:Choice>
    <mc:Fallback>
      <p:transition spd="slow" advTm="64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635EBFD-5C66-D286-0743-1EDC0D16BF79}"/>
              </a:ext>
            </a:extLst>
          </p:cNvPr>
          <p:cNvSpPr/>
          <p:nvPr/>
        </p:nvSpPr>
        <p:spPr>
          <a:xfrm rot="5400000">
            <a:off x="4355433" y="-978567"/>
            <a:ext cx="3481134" cy="12192000"/>
          </a:xfrm>
          <a:prstGeom prst="rect">
            <a:avLst/>
          </a:prstGeom>
          <a:solidFill>
            <a:srgbClr val="59BBE0">
              <a:alpha val="804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B68AD4D-66E8-BCE1-6982-BB19776276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alphaModFix amt="86000"/>
          </a:blip>
          <a:srcRect t="17079" b="17079"/>
          <a:stretch/>
        </p:blipFill>
        <p:spPr>
          <a:xfrm>
            <a:off x="458724" y="390524"/>
            <a:ext cx="11274552" cy="4171951"/>
          </a:xfrm>
          <a:noFill/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03F562-A29C-45D7-86BC-706CBD6A1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025" y="4662830"/>
            <a:ext cx="5029200" cy="1371600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linic Slab Bold" pitchFamily="2" charset="0"/>
              </a:rPr>
              <a:t>Thank you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5E501B-0903-3198-839B-BE134A5B5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075" y="6276291"/>
            <a:ext cx="1943100" cy="30616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87831A-3329-DFF8-CB19-3F14F0B484EB}"/>
              </a:ext>
            </a:extLst>
          </p:cNvPr>
          <p:cNvCxnSpPr>
            <a:cxnSpLocks/>
          </p:cNvCxnSpPr>
          <p:nvPr/>
        </p:nvCxnSpPr>
        <p:spPr>
          <a:xfrm>
            <a:off x="5221977" y="5768445"/>
            <a:ext cx="105329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B6F3B8-9FD4-166D-BBB6-C133AA669AC5}"/>
              </a:ext>
            </a:extLst>
          </p:cNvPr>
          <p:cNvSpPr/>
          <p:nvPr/>
        </p:nvSpPr>
        <p:spPr>
          <a:xfrm>
            <a:off x="7797359" y="0"/>
            <a:ext cx="4394642" cy="6858000"/>
          </a:xfrm>
          <a:prstGeom prst="rect">
            <a:avLst/>
          </a:prstGeom>
          <a:solidFill>
            <a:srgbClr val="73CBB5">
              <a:alpha val="799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22" y="365125"/>
            <a:ext cx="5386078" cy="1325563"/>
          </a:xfrm>
        </p:spPr>
        <p:txBody>
          <a:bodyPr/>
          <a:lstStyle/>
          <a:p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Klinic Slab 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Agenda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linic Slab 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Klinic Slab Bold" pitchFamily="2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183BF95-E7F3-4EE1-B00F-DD0C3874B2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920" y="1437661"/>
            <a:ext cx="4382939" cy="913616"/>
          </a:xfrm>
        </p:spPr>
        <p:txBody>
          <a:bodyPr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linic Slab Book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10-Step Furniture Buying Process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091DD-F2E6-43D6-BD3D-FDB5B294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2B73B53-06A3-D1A3-E9D8-597F7E3ED8DC}"/>
              </a:ext>
            </a:extLst>
          </p:cNvPr>
          <p:cNvCxnSpPr>
            <a:cxnSpLocks/>
          </p:cNvCxnSpPr>
          <p:nvPr/>
        </p:nvCxnSpPr>
        <p:spPr>
          <a:xfrm>
            <a:off x="798655" y="1355023"/>
            <a:ext cx="1053296" cy="0"/>
          </a:xfrm>
          <a:prstGeom prst="line">
            <a:avLst/>
          </a:prstGeom>
          <a:ln w="38100">
            <a:solidFill>
              <a:srgbClr val="73CB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Placeholder 14" descr="Text&#10;&#10;Description automatically generated">
            <a:extLst>
              <a:ext uri="{FF2B5EF4-FFF2-40B4-BE49-F238E27FC236}">
                <a16:creationId xmlns:a16="http://schemas.microsoft.com/office/drawing/2014/main" id="{AE753B37-5FC8-D02B-D0BC-9973896F65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1540" t="2221" b="12832"/>
          <a:stretch/>
        </p:blipFill>
        <p:spPr>
          <a:xfrm>
            <a:off x="5181594" y="491070"/>
            <a:ext cx="7010405" cy="6047841"/>
          </a:xfrm>
        </p:spPr>
      </p:pic>
      <p:pic>
        <p:nvPicPr>
          <p:cNvPr id="34" name="Picture 3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1BF2E23-A236-5E0A-C561-28A005D46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918" y="2344922"/>
            <a:ext cx="3554885" cy="3731825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F269AE4-CC95-39FB-3810-5AA863F31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70187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55"/>
    </mc:Choice>
    <mc:Fallback>
      <p:transition spd="slow" advTm="4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44">
            <a:extLst>
              <a:ext uri="{FF2B5EF4-FFF2-40B4-BE49-F238E27FC236}">
                <a16:creationId xmlns:a16="http://schemas.microsoft.com/office/drawing/2014/main" id="{6F1B995D-1532-48CE-A2C5-425EE177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B057FC65-DE77-429F-8B3E-E77AD3578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Placeholder 7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92B0378E-AE0C-CBD3-B944-AA7D5AD667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alphaModFix/>
          </a:blip>
          <a:srcRect t="47328" b="39332"/>
          <a:stretch/>
        </p:blipFill>
        <p:spPr>
          <a:xfrm>
            <a:off x="3048" y="5830887"/>
            <a:ext cx="12188952" cy="105092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4F6CB4-C1D3-FA8F-E076-F5BD4C008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07664"/>
            <a:ext cx="12192000" cy="324032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91176AE-CFDD-26D9-0237-8702FBADA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1277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39"/>
    </mc:Choice>
    <mc:Fallback>
      <p:transition spd="slow" advTm="20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8B3EAA-8E17-AD37-280D-27CD4D551144}"/>
              </a:ext>
            </a:extLst>
          </p:cNvPr>
          <p:cNvSpPr/>
          <p:nvPr/>
        </p:nvSpPr>
        <p:spPr>
          <a:xfrm>
            <a:off x="-36206" y="1"/>
            <a:ext cx="12228206" cy="6858000"/>
          </a:xfrm>
          <a:prstGeom prst="rect">
            <a:avLst/>
          </a:prstGeom>
          <a:solidFill>
            <a:srgbClr val="F06E7A">
              <a:alpha val="8030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7F5592-A886-3FDF-9841-AFC7DF60E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206" y="0"/>
            <a:ext cx="12228205" cy="54086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B35F01-AD52-ED92-B333-9BB3081CB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704" y="5586984"/>
            <a:ext cx="6272171" cy="10241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D5F7E8-BEED-F629-3E27-0FD3118C8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114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32"/>
    </mc:Choice>
    <mc:Fallback>
      <p:transition spd="slow" advTm="72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DE7456-0685-D754-6C78-69B4E72994F9}"/>
              </a:ext>
            </a:extLst>
          </p:cNvPr>
          <p:cNvSpPr/>
          <p:nvPr/>
        </p:nvSpPr>
        <p:spPr>
          <a:xfrm>
            <a:off x="7797359" y="0"/>
            <a:ext cx="4394642" cy="6858000"/>
          </a:xfrm>
          <a:prstGeom prst="rect">
            <a:avLst/>
          </a:prstGeom>
          <a:solidFill>
            <a:srgbClr val="6B93CA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091DD-F2E6-43D6-BD3D-FDB5B294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81D60-90DF-AA0F-9815-4DAB4CE36D71}"/>
              </a:ext>
            </a:extLst>
          </p:cNvPr>
          <p:cNvSpPr txBox="1"/>
          <p:nvPr/>
        </p:nvSpPr>
        <p:spPr>
          <a:xfrm>
            <a:off x="284918" y="6308079"/>
            <a:ext cx="6154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linic Slab Book" pitchFamily="2" charset="0"/>
              </a:rPr>
              <a:t>Solving Problems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1F0988-AB0D-5276-5E31-E0AE0984C724}"/>
              </a:ext>
            </a:extLst>
          </p:cNvPr>
          <p:cNvCxnSpPr>
            <a:cxnSpLocks/>
          </p:cNvCxnSpPr>
          <p:nvPr/>
        </p:nvCxnSpPr>
        <p:spPr>
          <a:xfrm flipV="1">
            <a:off x="145143" y="6446520"/>
            <a:ext cx="0" cy="41148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048070A-9F64-2160-DA58-8AF0EBD34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268036" cy="6858000"/>
          </a:xfrm>
          <a:prstGeom prst="rect">
            <a:avLst/>
          </a:prstGeom>
        </p:spPr>
      </p:pic>
      <p:pic>
        <p:nvPicPr>
          <p:cNvPr id="22" name="Picture Placeholder 8" descr="A picture containing person&#10;&#10;Description automatically generated">
            <a:extLst>
              <a:ext uri="{FF2B5EF4-FFF2-40B4-BE49-F238E27FC236}">
                <a16:creationId xmlns:a16="http://schemas.microsoft.com/office/drawing/2014/main" id="{1DB82BD8-C9B8-01EC-1961-52B918B483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l="6040" r="27693"/>
          <a:stretch/>
        </p:blipFill>
        <p:spPr>
          <a:xfrm>
            <a:off x="9164641" y="1664843"/>
            <a:ext cx="2767818" cy="2731748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9C8B3EF-5E20-05BF-217D-BCC4872D2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080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83"/>
    </mc:Choice>
    <mc:Fallback>
      <p:transition spd="slow" advTm="85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2B446F1-5598-767B-06E7-4ED1C9002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0019738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7F9B531-C17A-3548-8EE3-D83C57B2A1EF}"/>
              </a:ext>
            </a:extLst>
          </p:cNvPr>
          <p:cNvGrpSpPr/>
          <p:nvPr/>
        </p:nvGrpSpPr>
        <p:grpSpPr>
          <a:xfrm>
            <a:off x="10332438" y="1833912"/>
            <a:ext cx="1345695" cy="2879281"/>
            <a:chOff x="10433022" y="1213294"/>
            <a:chExt cx="1345695" cy="287928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23BDF78-F07F-520F-DD92-126200FE8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9923"/>
            <a:stretch/>
          </p:blipFill>
          <p:spPr>
            <a:xfrm>
              <a:off x="10450549" y="1213294"/>
              <a:ext cx="1310640" cy="132715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15029A7-EB0A-67F1-C8CD-662EBE5B1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8850"/>
            <a:stretch/>
          </p:blipFill>
          <p:spPr>
            <a:xfrm>
              <a:off x="10433022" y="2765425"/>
              <a:ext cx="1345695" cy="1327150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1B386BC-28BE-ADB9-6D08-75290AC67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083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248"/>
    </mc:Choice>
    <mc:Fallback>
      <p:transition spd="slow" advTm="109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091DD-F2E6-43D6-BD3D-FDB5B294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2BD608-ACA0-AE3C-FAED-6902E060EDE4}"/>
              </a:ext>
            </a:extLst>
          </p:cNvPr>
          <p:cNvSpPr/>
          <p:nvPr/>
        </p:nvSpPr>
        <p:spPr>
          <a:xfrm>
            <a:off x="0" y="5330952"/>
            <a:ext cx="12192001" cy="1527048"/>
          </a:xfrm>
          <a:prstGeom prst="rect">
            <a:avLst/>
          </a:prstGeom>
          <a:solidFill>
            <a:srgbClr val="F06E7A">
              <a:alpha val="9901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4B90C2-202B-C48F-1DA8-165FF7A1A5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334"/>
          <a:stretch/>
        </p:blipFill>
        <p:spPr>
          <a:xfrm>
            <a:off x="0" y="0"/>
            <a:ext cx="12192000" cy="4925447"/>
          </a:xfrm>
          <a:prstGeom prst="rect">
            <a:avLst/>
          </a:prstGeom>
        </p:spPr>
      </p:pic>
      <p:pic>
        <p:nvPicPr>
          <p:cNvPr id="24" name="Picture Placeholder 7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620D9D05-B900-8C93-4D50-BB70B3FE3A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13876" r="13876"/>
          <a:stretch>
            <a:fillRect/>
          </a:stretch>
        </p:blipFill>
        <p:spPr>
          <a:xfrm>
            <a:off x="9289877" y="4150423"/>
            <a:ext cx="2706402" cy="2498217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958B5B-FF5F-AE08-4A72-66AF2BF7F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1982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22"/>
    </mc:Choice>
    <mc:Fallback>
      <p:transition spd="slow" advTm="61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F1E4162-9E28-3A0C-179A-3E767793D80F}"/>
              </a:ext>
            </a:extLst>
          </p:cNvPr>
          <p:cNvSpPr/>
          <p:nvPr/>
        </p:nvSpPr>
        <p:spPr>
          <a:xfrm>
            <a:off x="0" y="5367528"/>
            <a:ext cx="12192001" cy="1490472"/>
          </a:xfrm>
          <a:prstGeom prst="rect">
            <a:avLst/>
          </a:prstGeom>
          <a:solidFill>
            <a:srgbClr val="E3DA47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091DD-F2E6-43D6-BD3D-FDB5B294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9426EC-4847-7DFE-06EE-463FAF20F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7835"/>
            <a:ext cx="12192000" cy="298900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09C7C903-72CF-74C5-946A-2CFE9C1CE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086" y="2971172"/>
            <a:ext cx="1819357" cy="1839799"/>
          </a:xfrm>
          <a:prstGeom prst="rect">
            <a:avLst/>
          </a:prstGeom>
        </p:spPr>
      </p:pic>
      <p:pic>
        <p:nvPicPr>
          <p:cNvPr id="20" name="Picture Placeholder 11" descr="A picture containing text, sky, outdoor, building&#10;&#10;Description automatically generated">
            <a:extLst>
              <a:ext uri="{FF2B5EF4-FFF2-40B4-BE49-F238E27FC236}">
                <a16:creationId xmlns:a16="http://schemas.microsoft.com/office/drawing/2014/main" id="{6500C785-97A6-5088-8C6C-39BF2C7B06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/>
          <a:srcRect l="1205" r="8348"/>
          <a:stretch/>
        </p:blipFill>
        <p:spPr>
          <a:xfrm>
            <a:off x="6624543" y="2783565"/>
            <a:ext cx="5053025" cy="3712464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4DC5BD-190D-CAB6-EBC6-58EAD2C9B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672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26"/>
    </mc:Choice>
    <mc:Fallback>
      <p:transition spd="slow" advTm="58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7B2DA4-90E3-CABD-EE6C-AEC534EDB7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19"/>
          <a:stretch/>
        </p:blipFill>
        <p:spPr>
          <a:xfrm>
            <a:off x="0" y="18288"/>
            <a:ext cx="12192000" cy="5107662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59A687CD-AB65-B105-AEC2-3FFC2B02B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4300" y="5244822"/>
            <a:ext cx="4343400" cy="15113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01FC83-DFF4-4E98-1EDE-CDC2B1C36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456250" t="-456250" r="-456250" b="-4562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8596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63"/>
    </mc:Choice>
    <mc:Fallback>
      <p:transition spd="slow" advTm="88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Pitch Deck_tm66722518_Win32_JB_SL_v3" id="{80AE9F29-5D29-4BCA-B553-8CC77CC38005}" vid="{16DE921E-0D58-409A-99AC-845A58D1EC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3f0c2d-7b34-49b4-8f91-814d192ac68c">
      <Value>647</Value>
      <Value>1138</Value>
    </TaxCatchAll>
    <TaxKeywordTaxHTField xmlns="f33f0c2d-7b34-49b4-8f91-814d192ac68c">
      <Terms xmlns="http://schemas.microsoft.com/office/infopath/2007/PartnerControls">
        <TermInfo xmlns="http://schemas.microsoft.com/office/infopath/2007/PartnerControls">
          <TermName xmlns="http://schemas.microsoft.com/office/infopath/2007/PartnerControls">Furniture buying process</TermName>
          <TermId xmlns="http://schemas.microsoft.com/office/infopath/2007/PartnerControls">d7d31731-a844-4e0c-aee1-379713d81205</TermId>
        </TermInfo>
        <TermInfo xmlns="http://schemas.microsoft.com/office/infopath/2007/PartnerControls">
          <TermName xmlns="http://schemas.microsoft.com/office/infopath/2007/PartnerControls"> Selling K-12 part 1</TermName>
          <TermId xmlns="http://schemas.microsoft.com/office/infopath/2007/PartnerControls">8c87db6e-73e9-4ee4-85fc-4af32b43e218</TermId>
        </TermInfo>
      </Terms>
    </TaxKeywordTaxHTField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211121A07E864FBB0B50E0304468AD" ma:contentTypeVersion="7" ma:contentTypeDescription="Create a new document." ma:contentTypeScope="" ma:versionID="1ce3211b87cd87b3d27a61304a3a45ce">
  <xsd:schema xmlns:xsd="http://www.w3.org/2001/XMLSchema" xmlns:xs="http://www.w3.org/2001/XMLSchema" xmlns:p="http://schemas.microsoft.com/office/2006/metadata/properties" xmlns:ns2="47e06189-02d7-4e92-a286-d4e3b5b46838" xmlns:ns3="f33f0c2d-7b34-49b4-8f91-814d192ac68c" targetNamespace="http://schemas.microsoft.com/office/2006/metadata/properties" ma:root="true" ma:fieldsID="2c78b3bac9238f5646bdfbef7171812d" ns2:_="" ns3:_="">
    <xsd:import namespace="47e06189-02d7-4e92-a286-d4e3b5b46838"/>
    <xsd:import namespace="f33f0c2d-7b34-49b4-8f91-814d192ac6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TaxKeywordTaxHTField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e06189-02d7-4e92-a286-d4e3b5b468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3f0c2d-7b34-49b4-8f91-814d192ac68c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3" nillable="true" ma:taxonomy="true" ma:internalName="TaxKeywordTaxHTField" ma:taxonomyFieldName="TaxKeyword" ma:displayName="Enterprise Keywords" ma:fieldId="{23f27201-bee3-471e-b2e7-b64fd8b7ca38}" ma:taxonomyMulti="true" ma:sspId="c8a73bd1-1762-4873-a12f-06359a4d6cf7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hidden="true" ma:list="{0fbda3d5-f9f4-49b1-88af-6db4834aef03}" ma:internalName="TaxCatchAll" ma:showField="CatchAllData" ma:web="f33f0c2d-7b34-49b4-8f91-814d192ac6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EC358F-2AA9-4AA3-8329-DB8FA4EB0111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C5A69A31-70F0-4CF7-B0D9-0C9C57615669}"/>
</file>

<file path=customXml/itemProps3.xml><?xml version="1.0" encoding="utf-8"?>
<ds:datastoreItem xmlns:ds="http://schemas.openxmlformats.org/officeDocument/2006/customXml" ds:itemID="{4B2D141F-1813-4077-AC99-339AB8E568E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</Words>
  <Application>Microsoft Office PowerPoint</Application>
  <PresentationFormat>Widescreen</PresentationFormat>
  <Paragraphs>20</Paragraphs>
  <Slides>14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Bodoni MT</vt:lpstr>
      <vt:lpstr>Calibri</vt:lpstr>
      <vt:lpstr>Klinic Slab Bold</vt:lpstr>
      <vt:lpstr>Klinic Slab Book</vt:lpstr>
      <vt:lpstr>Source Sans Pro Light</vt:lpstr>
      <vt:lpstr>Times New Roman</vt:lpstr>
      <vt:lpstr>Office Theme</vt:lpstr>
      <vt:lpstr>Selling into K-12:</vt:lpstr>
      <vt:lpstr>Agenda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>Furniture buying process;  Selling K-12 part 1</cp:keywords>
  <dc:description/>
  <cp:lastModifiedBy/>
  <cp:revision>1</cp:revision>
  <cp:lastPrinted>2023-03-07T20:00:07Z</cp:lastPrinted>
  <dcterms:created xsi:type="dcterms:W3CDTF">2021-06-15T14:35:27Z</dcterms:created>
  <dcterms:modified xsi:type="dcterms:W3CDTF">2023-04-03T19:59:54Z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0x010100EF211121A07E864FBB0B50E0304468AD</vt:lpwstr>
  </property>
  <property fmtid="{D5CDD505-2E9C-101B-9397-08002B2CF9AE}" pid="3" name="TaxKeyword">
    <vt:lpwstr>647;#Furniture buying process|d7d31731-a844-4e0c-aee1-379713d81205;#1138;# Selling K-12 part 1|8c87db6e-73e9-4ee4-85fc-4af32b43e218</vt:lpwstr>
  </property>
</Properties>
</file>